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9" autoAdjust="0"/>
  </p:normalViewPr>
  <p:slideViewPr>
    <p:cSldViewPr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6499D-2560-4B98-87D9-783117B5C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083E5-78AF-460A-B846-3A637FC206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FCC815-F3CA-45A8-97AB-C3DCAB530F49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7840E2-EF95-41FF-9CAE-C63BDA9193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8A455F-BB3A-4AF4-8C17-6B676F94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9EAAE-2588-4119-8219-9B771D68D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46653-767E-4415-9BBA-3B5C3B3DE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96DEE3-B0DC-4292-B238-82C52430D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EE2A-2FC9-4EAC-A516-EB79473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9A8F-2914-41EF-803B-5D9BE09CD6EC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7CAD-2BC8-4E3F-8309-2404659D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D36D-F36B-4F09-833F-DF5712F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D668-D313-414C-8F8B-3404679AE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5ADF-4E54-496B-8E0D-864B423B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A55B-A4FF-4D46-B7E8-B2672DF020D0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0972-6410-4F6B-9775-2D207063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BBE0-A698-4CC5-8A8D-21A5415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F59-9F1D-4D33-8B74-DAB084263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E7B2-BD5A-4DD4-AA5C-6410E361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42F3-9A87-4EC3-8C8D-FC3477696832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E8DD-F456-4208-BDB7-6AD411EE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65B6-E5BB-4F0D-A801-DB981F9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7B2-7795-4E1E-A4B2-53889084F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296B-E68D-4988-BD9D-FDA8C07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A074-5A9F-4E27-8828-82C4047504C7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DE23F-7684-4621-A772-583ECFCA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524C-B9A5-4784-8FC2-6A51E9C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7090-8AA3-4410-9A5B-2148A62E0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BFB2-78A5-4FF3-AC12-AF995A30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C423-2D70-46A5-8639-633B8E6E4B1F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2896-535F-496C-BEAE-266666B5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5093-B9B7-4583-932F-190FC7CE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084B-D8A4-41AA-A60C-990528C0F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BB1200-224A-4B2B-9BDF-C61036E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542B-0234-4A52-98AE-CE1C27C94EA2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9CCF55-9B80-4625-A681-85A99284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EF251-AB5F-4453-A874-97A04B8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591-6090-470F-86DF-1BE6AEF3A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99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C120D5-43A2-4891-8DD5-0C55E4F8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78DC-4F8C-4565-98FB-B3D038B8C53D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40E3AC-C9DC-4844-AA19-57F01EF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D195B-0D90-4774-8C77-37A05B60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5F2D-4564-4BC2-80C7-2A8102EBE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D958F-5C43-47CB-8B45-0E770237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695C-5F9E-46AC-8C02-887E46E4CB29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961EE-7566-475B-B098-B29732A5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6D7FFF-6B3C-41A2-BA7F-8362B735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CC8C-6ACE-4366-9574-1455F0759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8B82-6331-4B82-9E0B-989895F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CACF-AC56-4402-A83E-5D7402EA6900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877E5-00F8-4859-964B-960EECB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47097F-1591-4D77-917E-E4EC386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1F05-22A0-4849-98D3-E39256EA2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41F61-628B-4A60-9C97-9D43A5CC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08D8-07E8-4514-BD15-1617437E21C7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F8F7B-87ED-43D6-9BFD-753FB34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E4E413-F51F-4F1F-AEDA-C3F122D3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49AC-6F50-4B55-B5DC-7A47C956F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D2EC8-AD7B-4712-8783-D9FE257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3763-B954-439A-ABE1-E7258EAE7CCD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B4D4A-5A59-4ACC-8E25-EFE5C5C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1CE6-AFB2-4A67-8EA4-AFF2CD47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16C-8439-40C9-A918-E956C2F9C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4C966-CAF8-4799-B8B0-4C41EDC1A2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B10444-B607-46EC-A240-F7E121573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74FF-FD56-4178-99F8-D4CD99B3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F14F2-7213-4533-B1AC-B2D289EDED9E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F3FD-45F7-4402-A60E-9370A833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8A03-CB27-4A9C-AEF6-DB3783BF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235F15-6E41-4137-BBC4-4EC4D5B2F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wfoundation.org/" TargetMode="External"/><Relationship Id="rId5" Type="http://schemas.openxmlformats.org/officeDocument/2006/relationships/hyperlink" Target="mailto:rowfoundation@gmail.com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wfoundation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wfoundation.org/old/content/row/Steps-to-undertake-WWD-ev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6DB73D-5793-F04C-CEE9-2FFF94D2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02" y="1380012"/>
            <a:ext cx="9144000" cy="399912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03CA6C6-B5F5-9F3E-FCA0-4BD808694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94400"/>
            <a:ext cx="11887200" cy="521830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70E923F-42C0-5BB9-18EB-30DD93128E13}"/>
              </a:ext>
            </a:extLst>
          </p:cNvPr>
          <p:cNvSpPr/>
          <p:nvPr/>
        </p:nvSpPr>
        <p:spPr>
          <a:xfrm>
            <a:off x="152400" y="609600"/>
            <a:ext cx="11824777" cy="5190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D3DF98-6DB7-EAB9-E47B-E2D1AD1DCC3F}"/>
              </a:ext>
            </a:extLst>
          </p:cNvPr>
          <p:cNvSpPr/>
          <p:nvPr/>
        </p:nvSpPr>
        <p:spPr>
          <a:xfrm>
            <a:off x="214823" y="651101"/>
            <a:ext cx="175887" cy="140747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219584-501C-1508-9AD8-4B2CF2E0F548}"/>
              </a:ext>
            </a:extLst>
          </p:cNvPr>
          <p:cNvSpPr/>
          <p:nvPr/>
        </p:nvSpPr>
        <p:spPr>
          <a:xfrm>
            <a:off x="200573" y="5600938"/>
            <a:ext cx="175887" cy="140747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13A471-86D7-BD71-D8AE-381AA59EEFEF}"/>
              </a:ext>
            </a:extLst>
          </p:cNvPr>
          <p:cNvSpPr/>
          <p:nvPr/>
        </p:nvSpPr>
        <p:spPr>
          <a:xfrm>
            <a:off x="11767126" y="651101"/>
            <a:ext cx="175887" cy="140747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DBC81A-9B2A-838D-A715-1DFB1E0B2BCF}"/>
              </a:ext>
            </a:extLst>
          </p:cNvPr>
          <p:cNvSpPr/>
          <p:nvPr/>
        </p:nvSpPr>
        <p:spPr>
          <a:xfrm>
            <a:off x="11762508" y="5593996"/>
            <a:ext cx="175887" cy="140747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11215ED4-ED03-57A7-7B37-2644087BBE2D}"/>
              </a:ext>
            </a:extLst>
          </p:cNvPr>
          <p:cNvSpPr txBox="1">
            <a:spLocks noChangeArrowheads="1"/>
          </p:cNvSpPr>
          <p:nvPr/>
        </p:nvSpPr>
        <p:spPr bwMode="auto">
          <a:xfrm rot="19349967">
            <a:off x="533401" y="2746087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Vrinda" panose="020B0502040204020203" pitchFamily="34" charset="0"/>
              </a:rPr>
              <a:t>Come!!!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49BF3CD2-FF0E-2364-0CC4-0C894915E9CE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8865400" y="2823385"/>
            <a:ext cx="2511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Vrinda" panose="020B0502040204020203" pitchFamily="34" charset="0"/>
              </a:rPr>
              <a:t>Save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Vrinda" panose="020B0502040204020203" pitchFamily="34" charset="0"/>
              </a:rPr>
              <a:t> Save  Streams</a:t>
            </a:r>
            <a:endParaRPr lang="en-US" altLang="en-U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2947926B-575C-B958-72C0-707E5DC24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8" y="4670428"/>
            <a:ext cx="788797" cy="7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E47BC46-584C-B537-5B6B-78684F5D0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52" y="4635885"/>
            <a:ext cx="788797" cy="7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C3AFC70-A4A1-A55F-43D5-5B6C3752F518}"/>
              </a:ext>
            </a:extLst>
          </p:cNvPr>
          <p:cNvSpPr txBox="1"/>
          <p:nvPr/>
        </p:nvSpPr>
        <p:spPr>
          <a:xfrm>
            <a:off x="3352800" y="438052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Date: </a:t>
            </a:r>
            <a:r>
              <a:rPr lang="en-US" altLang="en-US" sz="1600" b="1" dirty="0">
                <a:solidFill>
                  <a:schemeClr val="bg1"/>
                </a:solidFill>
              </a:rPr>
              <a:t>March 22 - April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Location: </a:t>
            </a:r>
            <a:r>
              <a:rPr lang="en-US" altLang="en-US" sz="1600" b="1" dirty="0">
                <a:solidFill>
                  <a:schemeClr val="bg1"/>
                </a:solidFill>
              </a:rPr>
              <a:t>Our River Bank, location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1C1B8-C3D7-04BD-0164-2B2FFD110A65}"/>
              </a:ext>
            </a:extLst>
          </p:cNvPr>
          <p:cNvSpPr txBox="1"/>
          <p:nvPr/>
        </p:nvSpPr>
        <p:spPr>
          <a:xfrm>
            <a:off x="1426824" y="4946066"/>
            <a:ext cx="3851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/>
              <a:t>Contact</a:t>
            </a:r>
            <a:r>
              <a:rPr lang="hi-IN" altLang="en-US" sz="1600" dirty="0"/>
              <a:t>: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Local ROW Volunteer/Coordinator</a:t>
            </a:r>
            <a:endParaRPr lang="en-US" altLang="en-US" sz="1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EEA3F0-1EF7-FD55-2287-08FCE344CB57}"/>
              </a:ext>
            </a:extLst>
          </p:cNvPr>
          <p:cNvSpPr txBox="1"/>
          <p:nvPr/>
        </p:nvSpPr>
        <p:spPr>
          <a:xfrm>
            <a:off x="7348814" y="4895550"/>
            <a:ext cx="3533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HQ Contact </a:t>
            </a:r>
            <a:r>
              <a:rPr lang="en-US" altLang="en-US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rowfoundation@gmail.com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D9E332-52D4-C170-60F8-6DD79D61477A}"/>
              </a:ext>
            </a:extLst>
          </p:cNvPr>
          <p:cNvSpPr txBox="1"/>
          <p:nvPr/>
        </p:nvSpPr>
        <p:spPr>
          <a:xfrm>
            <a:off x="3213332" y="54008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www.rowfoundation.org</a:t>
            </a:r>
            <a:r>
              <a:rPr lang="en-US" altLang="en-US" sz="2000" dirty="0"/>
              <a:t> 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45" name="Picture 1">
            <a:extLst>
              <a:ext uri="{FF2B5EF4-FFF2-40B4-BE49-F238E27FC236}">
                <a16:creationId xmlns:a16="http://schemas.microsoft.com/office/drawing/2014/main" id="{C78C034D-EF35-762A-7C78-27F698986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61970" y="1756876"/>
            <a:ext cx="193220" cy="31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">
            <a:extLst>
              <a:ext uri="{FF2B5EF4-FFF2-40B4-BE49-F238E27FC236}">
                <a16:creationId xmlns:a16="http://schemas.microsoft.com/office/drawing/2014/main" id="{C7601456-9690-91A6-176F-82E4F0121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61970" y="2084313"/>
            <a:ext cx="193220" cy="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E631D4-095B-173B-CCB0-6F2D568C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090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5338-7503-476F-460D-B6CDCEC9325C}"/>
              </a:ext>
            </a:extLst>
          </p:cNvPr>
          <p:cNvSpPr txBox="1"/>
          <p:nvPr/>
        </p:nvSpPr>
        <p:spPr>
          <a:xfrm>
            <a:off x="3886200" y="457200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Badges and Logos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68AD7B-681F-CBCE-4B9A-F5A52935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07F46-3C08-BEF6-762D-B31B73338EE6}"/>
              </a:ext>
            </a:extLst>
          </p:cNvPr>
          <p:cNvSpPr txBox="1"/>
          <p:nvPr/>
        </p:nvSpPr>
        <p:spPr>
          <a:xfrm>
            <a:off x="1600200" y="4682106"/>
            <a:ext cx="66945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/>
              <a:t>Contact</a:t>
            </a:r>
            <a:r>
              <a:rPr lang="hi-IN" altLang="en-US" sz="1600" dirty="0"/>
              <a:t>: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00FF"/>
                </a:solidFill>
              </a:rPr>
              <a:t>Local ROW Volunteer/Coordinator at – your Mobile no./email address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2B591B-4A16-5EA4-1E27-21FF665869C7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8937590" y="1945570"/>
            <a:ext cx="2511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Save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 Save  Streams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FF87C28-BAD5-759B-6D44-FDAEC160D9DF}"/>
              </a:ext>
            </a:extLst>
          </p:cNvPr>
          <p:cNvSpPr txBox="1">
            <a:spLocks noChangeArrowheads="1"/>
          </p:cNvSpPr>
          <p:nvPr/>
        </p:nvSpPr>
        <p:spPr bwMode="auto">
          <a:xfrm rot="19349967">
            <a:off x="6788843" y="181692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Come!!!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236D-FA35-CB0D-04C6-1B352EE8FE12}"/>
              </a:ext>
            </a:extLst>
          </p:cNvPr>
          <p:cNvSpPr txBox="1"/>
          <p:nvPr/>
        </p:nvSpPr>
        <p:spPr>
          <a:xfrm>
            <a:off x="1646382" y="5199923"/>
            <a:ext cx="362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HQ Contact: </a:t>
            </a:r>
            <a:r>
              <a:rPr lang="en-US" altLang="en-US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rowfoundation@gmail.com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959A2-D46C-C675-CEBB-E4819945CFB0}"/>
              </a:ext>
            </a:extLst>
          </p:cNvPr>
          <p:cNvSpPr txBox="1"/>
          <p:nvPr/>
        </p:nvSpPr>
        <p:spPr>
          <a:xfrm>
            <a:off x="533399" y="3776904"/>
            <a:ext cx="7761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Date: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March 22 - April 7 (Do not place the year)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Location: </a:t>
            </a: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your location</a:t>
            </a:r>
            <a:r>
              <a:rPr lang="en-US" altLang="en-US" sz="1600" b="1" dirty="0">
                <a:solidFill>
                  <a:srgbClr val="0000FF"/>
                </a:solidFill>
              </a:rPr>
              <a:t>:   Ex: Yamuna River Bank, Gokul, UP</a:t>
            </a:r>
            <a:endParaRPr lang="en-US" alt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B93E71-F3DE-5AFC-F4E5-B935FB4F41E1}"/>
              </a:ext>
            </a:extLst>
          </p:cNvPr>
          <p:cNvSpPr txBox="1"/>
          <p:nvPr/>
        </p:nvSpPr>
        <p:spPr>
          <a:xfrm>
            <a:off x="157361" y="5810177"/>
            <a:ext cx="1165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Steps to undertake WWD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activities : see this link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https://rowfoundation.org/old/content/row/Steps-to-undertake-WWD-event.pdf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AAC789-51B6-D558-7FE0-3DC2B7DC9188}"/>
              </a:ext>
            </a:extLst>
          </p:cNvPr>
          <p:cNvSpPr txBox="1"/>
          <p:nvPr/>
        </p:nvSpPr>
        <p:spPr>
          <a:xfrm>
            <a:off x="304800" y="137261"/>
            <a:ext cx="112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Banner (</a:t>
            </a:r>
            <a:r>
              <a:rPr lang="en-US" dirty="0">
                <a:highlight>
                  <a:srgbClr val="FFFF00"/>
                </a:highlight>
              </a:rPr>
              <a:t>Slide 1</a:t>
            </a:r>
            <a:r>
              <a:rPr lang="en-US" dirty="0"/>
              <a:t>) for conducting WWD 2024 – Ensure </a:t>
            </a:r>
            <a:r>
              <a:rPr lang="en-US" dirty="0">
                <a:highlight>
                  <a:srgbClr val="FFFF00"/>
                </a:highlight>
              </a:rPr>
              <a:t>four corners are punched </a:t>
            </a:r>
            <a:r>
              <a:rPr lang="en-US" dirty="0"/>
              <a:t>and rings placed for hanging the  banner</a:t>
            </a:r>
          </a:p>
        </p:txBody>
      </p:sp>
    </p:spTree>
    <p:extLst>
      <p:ext uri="{BB962C8B-B14F-4D97-AF65-F5344CB8AC3E}">
        <p14:creationId xmlns:p14="http://schemas.microsoft.com/office/powerpoint/2010/main" val="26715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157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Vrinda</vt:lpstr>
      <vt:lpstr>Office Theme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Subijoy Dutta</dc:creator>
  <cp:lastModifiedBy>SUBIJOY DUTTA</cp:lastModifiedBy>
  <cp:revision>55</cp:revision>
  <dcterms:created xsi:type="dcterms:W3CDTF">2012-03-09T05:38:26Z</dcterms:created>
  <dcterms:modified xsi:type="dcterms:W3CDTF">2024-03-06T23:45:12Z</dcterms:modified>
</cp:coreProperties>
</file>